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658" r:id="rId2"/>
    <p:sldId id="662" r:id="rId3"/>
    <p:sldId id="663" r:id="rId4"/>
    <p:sldId id="610" r:id="rId5"/>
    <p:sldId id="677" r:id="rId6"/>
    <p:sldId id="678" r:id="rId7"/>
    <p:sldId id="679" r:id="rId8"/>
    <p:sldId id="681" r:id="rId9"/>
    <p:sldId id="682" r:id="rId10"/>
    <p:sldId id="666" r:id="rId11"/>
    <p:sldId id="676" r:id="rId12"/>
    <p:sldId id="668" r:id="rId13"/>
    <p:sldId id="656" r:id="rId14"/>
    <p:sldId id="653" r:id="rId15"/>
    <p:sldId id="661" r:id="rId16"/>
    <p:sldId id="683" r:id="rId17"/>
    <p:sldId id="684" r:id="rId18"/>
    <p:sldId id="646" r:id="rId19"/>
    <p:sldId id="665" r:id="rId20"/>
    <p:sldId id="686" r:id="rId21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63D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Светлый стиль 3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95" autoAdjust="0"/>
    <p:restoredTop sz="90000" autoAdjust="0"/>
  </p:normalViewPr>
  <p:slideViewPr>
    <p:cSldViewPr>
      <p:cViewPr varScale="1">
        <p:scale>
          <a:sx n="104" d="100"/>
          <a:sy n="104" d="100"/>
        </p:scale>
        <p:origin x="336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11.10.2020</a:t>
            </a:fld>
            <a:endParaRPr lang="uk-UA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54139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88226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E6AC4-C3FE-4E70-88D1-136405B25267}" type="datetime1">
              <a:rPr lang="uk-UA" smtClean="0"/>
              <a:pPr/>
              <a:t>11.10.2020</a:t>
            </a:fld>
            <a:endParaRPr lang="uk-UA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5949-5AE9-41F1-B18C-DA1006B0E8CC}" type="datetime1">
              <a:rPr lang="uk-UA" smtClean="0"/>
              <a:pPr/>
              <a:t>11.10.2020</a:t>
            </a:fld>
            <a:endParaRPr lang="uk-UA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C227C-94C5-4BA1-A89C-1C7570144B22}" type="datetime1">
              <a:rPr lang="uk-UA" smtClean="0"/>
              <a:pPr/>
              <a:t>11.10.2020</a:t>
            </a:fld>
            <a:endParaRPr lang="uk-UA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2E168-B245-4D8D-8538-B29990DBF87B}" type="datetime1">
              <a:rPr lang="uk-UA" smtClean="0"/>
              <a:pPr/>
              <a:t>11.10.2020</a:t>
            </a:fld>
            <a:endParaRPr lang="uk-UA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DAF6E-7007-4E61-B36E-794BF232B234}" type="datetime1">
              <a:rPr lang="uk-UA" smtClean="0"/>
              <a:pPr/>
              <a:t>11.10.2020</a:t>
            </a:fld>
            <a:endParaRPr lang="uk-UA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141DD-FE72-44AA-B946-B70892F1F5B7}" type="datetime1">
              <a:rPr lang="uk-UA" smtClean="0"/>
              <a:pPr/>
              <a:t>11.10.2020</a:t>
            </a:fld>
            <a:endParaRPr lang="uk-UA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DC7C-6CC4-4D1F-A21B-A650800E0532}" type="datetime1">
              <a:rPr lang="uk-UA" smtClean="0"/>
              <a:pPr/>
              <a:t>11.10.2020</a:t>
            </a:fld>
            <a:endParaRPr lang="uk-UA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53FA-BE70-4E9D-A1A2-A798C2E22C2C}" type="datetime1">
              <a:rPr lang="uk-UA" smtClean="0"/>
              <a:pPr/>
              <a:t>11.10.2020</a:t>
            </a:fld>
            <a:endParaRPr lang="uk-UA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9D1B-A194-48C6-B5A1-4C29D0F81227}" type="datetime1">
              <a:rPr lang="uk-UA" smtClean="0"/>
              <a:pPr/>
              <a:t>11.10.2020</a:t>
            </a:fld>
            <a:endParaRPr lang="uk-UA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C5B78-3AEE-4E8C-84A2-DF8B252C6B7D}" type="datetime1">
              <a:rPr lang="uk-UA" smtClean="0"/>
              <a:pPr/>
              <a:t>11.10.2020</a:t>
            </a:fld>
            <a:endParaRPr lang="uk-UA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6AC05-7690-4D29-B090-15CFA8055B58}" type="datetime1">
              <a:rPr lang="uk-UA" smtClean="0"/>
              <a:pPr/>
              <a:t>11.10.2020</a:t>
            </a:fld>
            <a:endParaRPr lang="uk-UA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78AB5-85A2-4D58-9351-A198925B541D}" type="datetime1">
              <a:rPr lang="uk-UA" smtClean="0"/>
              <a:pPr/>
              <a:t>11.10.2020</a:t>
            </a:fld>
            <a:endParaRPr lang="uk-UA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pages.github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pages.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ua.godaddy.co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youtu.be/xIjWJW6hGuk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ilebase-xyz/demo-templat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43335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b="1" dirty="0" err="1" smtClean="0">
                <a:solidFill>
                  <a:schemeClr val="bg1"/>
                </a:solidFill>
                <a:latin typeface="+mj-lt"/>
              </a:rPr>
              <a:t>Git</a:t>
            </a:r>
            <a:r>
              <a:rPr lang="en-US" sz="4400" b="1" dirty="0" smtClean="0">
                <a:solidFill>
                  <a:schemeClr val="bg1"/>
                </a:solidFill>
                <a:latin typeface="+mj-lt"/>
              </a:rPr>
              <a:t> / GitHub</a:t>
            </a:r>
            <a:endParaRPr lang="uk-UA" sz="4400" b="1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 smtClean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 smtClean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 smtClean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 smtClean="0">
                <a:solidFill>
                  <a:srgbClr val="FFC000"/>
                </a:solidFill>
                <a:cs typeface="Segoe UI Semibold" panose="020B0702040204020203" pitchFamily="34" charset="0"/>
              </a:rPr>
              <a:t>/WEB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02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>
                <a:solidFill>
                  <a:srgbClr val="FFFF00"/>
                </a:solidFill>
              </a:rPr>
              <a:t>GitHub Pages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1996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Номер слайда 36"/>
          <p:cNvSpPr txBox="1">
            <a:spLocks/>
          </p:cNvSpPr>
          <p:nvPr/>
        </p:nvSpPr>
        <p:spPr>
          <a:xfrm>
            <a:off x="11130706" y="625838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5805264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hlinkClick r:id="rId2"/>
              </a:rPr>
              <a:t>https://</a:t>
            </a:r>
            <a:r>
              <a:rPr lang="en-US" sz="4000" b="1" dirty="0" smtClean="0">
                <a:hlinkClick r:id="rId2"/>
              </a:rPr>
              <a:t>pages.github.com</a:t>
            </a:r>
            <a:endParaRPr lang="ru-RU" sz="4000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0" y="332656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GitHub Pages</a:t>
            </a:r>
            <a:r>
              <a:rPr lang="en-US" sz="3600" b="1" dirty="0" smtClean="0"/>
              <a:t> </a:t>
            </a:r>
            <a:r>
              <a:rPr lang="ru-RU" sz="3600" b="1" dirty="0" smtClean="0"/>
              <a:t>– статический</a:t>
            </a:r>
            <a:r>
              <a:rPr lang="en-US" sz="3600" b="1" dirty="0" smtClean="0"/>
              <a:t> </a:t>
            </a:r>
            <a:r>
              <a:rPr lang="ru-RU" sz="3600" b="1" dirty="0" smtClean="0"/>
              <a:t>хостинг </a:t>
            </a:r>
            <a:r>
              <a:rPr lang="ru-RU" sz="3600" b="1" dirty="0"/>
              <a:t>от </a:t>
            </a:r>
            <a:r>
              <a:rPr lang="en-US" sz="3600" b="1" dirty="0">
                <a:solidFill>
                  <a:srgbClr val="7030A0"/>
                </a:solidFill>
              </a:rPr>
              <a:t>GitHub</a:t>
            </a:r>
            <a:endParaRPr lang="ru-RU" sz="3600" dirty="0">
              <a:solidFill>
                <a:srgbClr val="7030A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31504" y="1249596"/>
            <a:ext cx="8928992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800" dirty="0" smtClean="0"/>
              <a:t>Хостинг доступен для каждого аккаунту на </a:t>
            </a:r>
            <a:r>
              <a:rPr lang="en-US" sz="2800" b="1" dirty="0" smtClean="0"/>
              <a:t>GitHub</a:t>
            </a:r>
            <a:endParaRPr lang="ru-RU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127448" y="2188892"/>
            <a:ext cx="101472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Если у вас аккаунт носит название, например </a:t>
            </a:r>
            <a:r>
              <a:rPr lang="en-US" sz="2400" b="1" dirty="0" smtClean="0">
                <a:solidFill>
                  <a:srgbClr val="00B050"/>
                </a:solidFill>
              </a:rPr>
              <a:t>courses-demo-account </a:t>
            </a:r>
            <a:r>
              <a:rPr lang="ru-RU" sz="2400" dirty="0" smtClean="0"/>
              <a:t>вам необходимо создать </a:t>
            </a:r>
            <a:r>
              <a:rPr lang="ru-RU" sz="2400" b="1" dirty="0" smtClean="0">
                <a:solidFill>
                  <a:srgbClr val="7030A0"/>
                </a:solidFill>
              </a:rPr>
              <a:t>публичный</a:t>
            </a:r>
            <a:r>
              <a:rPr lang="ru-RU" sz="2400" dirty="0" smtClean="0"/>
              <a:t> </a:t>
            </a:r>
            <a:r>
              <a:rPr lang="ru-RU" sz="2400" dirty="0" err="1" smtClean="0"/>
              <a:t>репозиторий</a:t>
            </a:r>
            <a:r>
              <a:rPr lang="ru-RU" sz="2400" dirty="0" smtClean="0"/>
              <a:t> с названием (</a:t>
            </a:r>
            <a:r>
              <a:rPr lang="ru-RU" sz="2400" i="1" dirty="0" smtClean="0"/>
              <a:t>строго</a:t>
            </a:r>
            <a:r>
              <a:rPr lang="ru-RU" sz="2400" dirty="0" smtClean="0"/>
              <a:t>):</a:t>
            </a:r>
            <a:r>
              <a:rPr lang="ru-RU" sz="2400" b="1" dirty="0" smtClean="0"/>
              <a:t> </a:t>
            </a:r>
            <a:r>
              <a:rPr lang="en-US" sz="2400" b="1" dirty="0" smtClean="0">
                <a:solidFill>
                  <a:srgbClr val="FF0000"/>
                </a:solidFill>
              </a:rPr>
              <a:t>courses-demo-account</a:t>
            </a:r>
            <a:r>
              <a:rPr lang="en-US" sz="2400" b="1" dirty="0" smtClean="0"/>
              <a:t>.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github</a:t>
            </a:r>
            <a:r>
              <a:rPr lang="en-US" sz="2400" b="1" dirty="0" smtClean="0"/>
              <a:t>.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io</a:t>
            </a:r>
            <a:r>
              <a:rPr lang="en-US" sz="2400" b="1" dirty="0" smtClean="0">
                <a:solidFill>
                  <a:srgbClr val="00B050"/>
                </a:solidFill>
              </a:rPr>
              <a:t> </a:t>
            </a:r>
            <a:r>
              <a:rPr lang="ru-RU" sz="2400" b="1" dirty="0" smtClean="0">
                <a:solidFill>
                  <a:srgbClr val="00B050"/>
                </a:solidFill>
              </a:rPr>
              <a:t/>
            </a:r>
            <a:br>
              <a:rPr lang="ru-RU" sz="2400" b="1" dirty="0" smtClean="0">
                <a:solidFill>
                  <a:srgbClr val="00B050"/>
                </a:solidFill>
              </a:rPr>
            </a:br>
            <a:r>
              <a:rPr lang="en-US" sz="2400" dirty="0" smtClean="0"/>
              <a:t>(</a:t>
            </a:r>
            <a:r>
              <a:rPr lang="uk-UA" sz="2400" dirty="0" err="1" smtClean="0"/>
              <a:t>т.е</a:t>
            </a:r>
            <a:r>
              <a:rPr lang="uk-UA" sz="2400" dirty="0" smtClean="0"/>
              <a:t>. </a:t>
            </a:r>
            <a:r>
              <a:rPr lang="uk-UA" sz="2400" b="1" dirty="0" err="1" smtClean="0">
                <a:solidFill>
                  <a:srgbClr val="FF0000"/>
                </a:solidFill>
              </a:rPr>
              <a:t>имя_вашего_аккаунт</a:t>
            </a:r>
            <a:r>
              <a:rPr lang="uk-UA" sz="2400" b="1" dirty="0" smtClean="0"/>
              <a:t>.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github</a:t>
            </a:r>
            <a:r>
              <a:rPr lang="en-US" sz="2400" b="1" dirty="0" smtClean="0"/>
              <a:t>.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io</a:t>
            </a:r>
            <a:r>
              <a:rPr lang="en-US" sz="2400" dirty="0" smtClean="0"/>
              <a:t>) </a:t>
            </a:r>
            <a:r>
              <a:rPr lang="ru-RU" sz="2400" dirty="0" smtClean="0"/>
              <a:t>и залить в этот </a:t>
            </a:r>
            <a:r>
              <a:rPr lang="ru-RU" sz="2400" dirty="0" err="1" smtClean="0"/>
              <a:t>репозиторий</a:t>
            </a:r>
            <a:r>
              <a:rPr lang="ru-RU" sz="2400" dirty="0" smtClean="0"/>
              <a:t> фалы вашего сайта. </a:t>
            </a:r>
          </a:p>
          <a:p>
            <a:endParaRPr lang="ru-RU" sz="2400" dirty="0" smtClean="0"/>
          </a:p>
          <a:p>
            <a:r>
              <a:rPr lang="ru-RU" sz="2400" dirty="0" smtClean="0"/>
              <a:t>Уже через пару минут ваш сайт будет доступен по адресу:</a:t>
            </a:r>
            <a:br>
              <a:rPr lang="ru-RU" sz="2400" dirty="0" smtClean="0"/>
            </a:br>
            <a:r>
              <a:rPr lang="en-US" sz="2400" b="1" dirty="0" smtClean="0">
                <a:solidFill>
                  <a:srgbClr val="00B0F0"/>
                </a:solidFill>
              </a:rPr>
              <a:t>https://</a:t>
            </a:r>
            <a:r>
              <a:rPr lang="en-US" sz="2400" b="1" dirty="0" smtClean="0">
                <a:solidFill>
                  <a:srgbClr val="FF0000"/>
                </a:solidFill>
              </a:rPr>
              <a:t>courses-demo-account</a:t>
            </a:r>
            <a:r>
              <a:rPr lang="en-US" sz="2400" b="1" dirty="0" smtClean="0"/>
              <a:t>.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github</a:t>
            </a:r>
            <a:r>
              <a:rPr lang="en-US" sz="2400" b="1" dirty="0" smtClean="0"/>
              <a:t>.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io </a:t>
            </a:r>
            <a:r>
              <a:rPr lang="ru-RU" sz="2400" b="1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ru-RU" sz="2400" b="1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ru-RU" sz="2400" dirty="0" smtClean="0"/>
              <a:t>Если у вас есть </a:t>
            </a:r>
            <a:r>
              <a:rPr lang="ru-RU" sz="2400" b="1" dirty="0" smtClean="0"/>
              <a:t>доменное имя </a:t>
            </a:r>
            <a:r>
              <a:rPr lang="ru-RU" sz="2400" dirty="0" smtClean="0"/>
              <a:t>его можно связать с этим сайтом.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60891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Номер слайда 36"/>
          <p:cNvSpPr txBox="1">
            <a:spLocks/>
          </p:cNvSpPr>
          <p:nvPr/>
        </p:nvSpPr>
        <p:spPr>
          <a:xfrm>
            <a:off x="11130706" y="625838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5745450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hlinkClick r:id="rId2"/>
              </a:rPr>
              <a:t>https://</a:t>
            </a:r>
            <a:r>
              <a:rPr lang="en-US" sz="4000" b="1" dirty="0" smtClean="0">
                <a:hlinkClick r:id="rId2"/>
              </a:rPr>
              <a:t>pages.github.com</a:t>
            </a:r>
            <a:endParaRPr lang="ru-RU" sz="4000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0" y="332656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GitHub Pages</a:t>
            </a:r>
            <a:r>
              <a:rPr lang="en-US" sz="3600" b="1" dirty="0" smtClean="0"/>
              <a:t> </a:t>
            </a:r>
            <a:r>
              <a:rPr lang="ru-RU" sz="3600" b="1" dirty="0" smtClean="0"/>
              <a:t>– статический</a:t>
            </a:r>
            <a:r>
              <a:rPr lang="en-US" sz="3600" b="1" dirty="0" smtClean="0"/>
              <a:t> </a:t>
            </a:r>
            <a:r>
              <a:rPr lang="ru-RU" sz="3600" b="1" dirty="0" smtClean="0"/>
              <a:t>хостинг </a:t>
            </a:r>
            <a:r>
              <a:rPr lang="ru-RU" sz="3600" b="1" dirty="0"/>
              <a:t>от </a:t>
            </a:r>
            <a:r>
              <a:rPr lang="en-US" sz="3600" b="1" dirty="0">
                <a:solidFill>
                  <a:srgbClr val="7030A0"/>
                </a:solidFill>
              </a:rPr>
              <a:t>GitHub</a:t>
            </a:r>
            <a:endParaRPr lang="ru-RU" sz="3600" dirty="0">
              <a:solidFill>
                <a:srgbClr val="7030A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24959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/>
              <a:t>Хостинг доступен для каждого аккаунту на </a:t>
            </a:r>
            <a:r>
              <a:rPr lang="en-US" sz="2800" b="1" dirty="0" smtClean="0"/>
              <a:t>GitHub</a:t>
            </a:r>
            <a:endParaRPr lang="ru-RU" sz="28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2286356"/>
            <a:ext cx="3108816" cy="28872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36" y="2285752"/>
            <a:ext cx="8215565" cy="28878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95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 smtClean="0"/>
              <a:t>Домашнее задание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309757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620688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 smtClean="0"/>
              <a:t>Переезжаем на </a:t>
            </a:r>
            <a:r>
              <a:rPr lang="en-US" sz="6600" b="1" dirty="0" smtClean="0"/>
              <a:t>GitHub</a:t>
            </a:r>
            <a:endParaRPr lang="uk-UA" sz="6600" b="1" dirty="0"/>
          </a:p>
        </p:txBody>
      </p:sp>
      <p:pic>
        <p:nvPicPr>
          <p:cNvPr id="1026" name="Picture 2" descr="https://neocities.org/img/welcomingca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2736304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Стрелка вправо 1"/>
          <p:cNvSpPr/>
          <p:nvPr/>
        </p:nvSpPr>
        <p:spPr>
          <a:xfrm>
            <a:off x="4871864" y="3348372"/>
            <a:ext cx="1872208" cy="1368152"/>
          </a:xfrm>
          <a:prstGeom prst="rightArrow">
            <a:avLst/>
          </a:prstGeom>
          <a:noFill/>
          <a:ln w="76200"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7030A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331" y="2547664"/>
            <a:ext cx="3572413" cy="296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0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316580" y="6149915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260648"/>
            <a:ext cx="3659852" cy="43538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6600056" y="1268760"/>
            <a:ext cx="439248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/>
              <a:t>Перенесите</a:t>
            </a:r>
            <a:r>
              <a:rPr lang="ru-RU" sz="2800" dirty="0" smtClean="0"/>
              <a:t> домашние задания занятий </a:t>
            </a:r>
            <a:r>
              <a:rPr lang="en-US" sz="2800" b="1" dirty="0" smtClean="0"/>
              <a:t>#05, #07 </a:t>
            </a:r>
            <a:r>
              <a:rPr lang="ru-RU" sz="2800" dirty="0" smtClean="0"/>
              <a:t>и</a:t>
            </a:r>
            <a:r>
              <a:rPr lang="en-US" sz="2800" dirty="0" smtClean="0"/>
              <a:t> </a:t>
            </a:r>
            <a:r>
              <a:rPr lang="en-US" sz="2800" b="1" dirty="0" smtClean="0"/>
              <a:t>#08</a:t>
            </a:r>
            <a:r>
              <a:rPr lang="ru-RU" sz="2800" dirty="0" smtClean="0"/>
              <a:t> </a:t>
            </a:r>
            <a:r>
              <a:rPr lang="uk-UA" sz="2800" dirty="0" smtClean="0"/>
              <a:t>на </a:t>
            </a:r>
            <a:r>
              <a:rPr lang="en-US" sz="2800" b="1" dirty="0" smtClean="0"/>
              <a:t>GitHub</a:t>
            </a:r>
            <a:r>
              <a:rPr lang="en-US" sz="2800" dirty="0" smtClean="0"/>
              <a:t> </a:t>
            </a:r>
            <a:r>
              <a:rPr lang="ru-RU" sz="2800" dirty="0" smtClean="0"/>
              <a:t>в виде отдельных </a:t>
            </a:r>
            <a:r>
              <a:rPr lang="ru-RU" sz="2800" dirty="0" err="1" smtClean="0"/>
              <a:t>репозиториев</a:t>
            </a:r>
            <a:r>
              <a:rPr lang="ru-RU" sz="2800" dirty="0" smtClean="0"/>
              <a:t>.</a:t>
            </a:r>
          </a:p>
          <a:p>
            <a:endParaRPr lang="ru-RU" sz="2800" dirty="0"/>
          </a:p>
          <a:p>
            <a:r>
              <a:rPr lang="ru-RU" sz="2800" dirty="0" smtClean="0"/>
              <a:t>На </a:t>
            </a:r>
            <a:r>
              <a:rPr lang="en-US" sz="2800" b="1" dirty="0" smtClean="0"/>
              <a:t>GitHub</a:t>
            </a:r>
            <a:r>
              <a:rPr lang="ru-RU" sz="2800" b="1" dirty="0"/>
              <a:t> </a:t>
            </a:r>
            <a:r>
              <a:rPr lang="en-US" sz="2800" b="1" dirty="0" smtClean="0"/>
              <a:t>Pages </a:t>
            </a:r>
            <a:r>
              <a:rPr lang="ru-RU" sz="2800" dirty="0" smtClean="0"/>
              <a:t>создайте сайт/страницу со ссылками на ваши </a:t>
            </a:r>
            <a:r>
              <a:rPr lang="ru-RU" sz="2800" dirty="0" err="1" smtClean="0"/>
              <a:t>репозитории</a:t>
            </a:r>
            <a:r>
              <a:rPr lang="ru-RU" sz="2800" dirty="0" smtClean="0"/>
              <a:t> (домашние задания) и ссылку на этот сайт.</a:t>
            </a:r>
            <a:endParaRPr lang="ru-RU" sz="28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9" r="19678" b="35951"/>
          <a:stretch/>
        </p:blipFill>
        <p:spPr>
          <a:xfrm>
            <a:off x="1013158" y="1052736"/>
            <a:ext cx="4248472" cy="43924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l="28147" r="28148"/>
          <a:stretch/>
        </p:blipFill>
        <p:spPr>
          <a:xfrm>
            <a:off x="1631504" y="1484784"/>
            <a:ext cx="3895184" cy="50131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430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 smtClean="0"/>
              <a:t>Будет полезным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332589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b="30815"/>
          <a:stretch/>
        </p:blipFill>
        <p:spPr>
          <a:xfrm>
            <a:off x="0" y="1"/>
            <a:ext cx="12183073" cy="4365103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0" y="4437112"/>
            <a:ext cx="121830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800" b="1" dirty="0">
                <a:hlinkClick r:id="rId3"/>
              </a:rPr>
              <a:t>https://ua.godaddy.com</a:t>
            </a:r>
            <a:r>
              <a:rPr lang="ru-RU" sz="4800" b="1" dirty="0" smtClean="0">
                <a:hlinkClick r:id="rId3"/>
              </a:rPr>
              <a:t>/</a:t>
            </a:r>
            <a:endParaRPr lang="ru-RU" sz="4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-1" y="5517232"/>
            <a:ext cx="12183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i="1" dirty="0" smtClean="0"/>
              <a:t>Крупнейший в мире регистратор доменных имён</a:t>
            </a:r>
            <a:endParaRPr lang="ru-RU" sz="3200" i="1" dirty="0"/>
          </a:p>
        </p:txBody>
      </p:sp>
    </p:spTree>
    <p:extLst>
      <p:ext uri="{BB962C8B-B14F-4D97-AF65-F5344CB8AC3E}">
        <p14:creationId xmlns:p14="http://schemas.microsoft.com/office/powerpoint/2010/main" val="124366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К </a:t>
            </a:r>
            <a:r>
              <a:rPr lang="ru-RU" sz="6600" b="1" dirty="0" smtClean="0"/>
              <a:t>следующему</a:t>
            </a:r>
            <a:br>
              <a:rPr lang="ru-RU" sz="6600" b="1" dirty="0" smtClean="0"/>
            </a:br>
            <a:r>
              <a:rPr lang="ru-RU" sz="6600" b="1" dirty="0" smtClean="0"/>
              <a:t> занятию</a:t>
            </a:r>
            <a:r>
              <a:rPr lang="ru-RU" sz="6600" b="1" dirty="0"/>
              <a:t>…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120324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352584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548680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/>
              <a:t>CSS Grid </a:t>
            </a:r>
            <a:r>
              <a:rPr lang="ru-RU" sz="4000" b="1" dirty="0" smtClean="0"/>
              <a:t>–</a:t>
            </a:r>
            <a:r>
              <a:rPr lang="en-US" sz="4000" b="1" dirty="0" smtClean="0"/>
              <a:t> </a:t>
            </a:r>
            <a:r>
              <a:rPr lang="ru-RU" sz="4000" b="1" dirty="0" smtClean="0"/>
              <a:t>создание сложных макетов страниц</a:t>
            </a:r>
            <a:endParaRPr lang="ru-RU" sz="40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8040216" y="1962300"/>
            <a:ext cx="31683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7030A0"/>
                </a:solidFill>
              </a:rPr>
              <a:t>Предварительные знания – лучший помощник</a:t>
            </a:r>
            <a:r>
              <a:rPr lang="ru-RU" sz="2400" dirty="0"/>
              <a:t> в обучении, поэтому к следующему занятию жду, что </a:t>
            </a:r>
            <a:r>
              <a:rPr lang="ru-RU" sz="2400" b="1" dirty="0">
                <a:solidFill>
                  <a:srgbClr val="00B050"/>
                </a:solidFill>
              </a:rPr>
              <a:t>посмотрите небольшой ролик </a:t>
            </a:r>
            <a:r>
              <a:rPr lang="ru-RU" sz="2400" b="1" dirty="0" smtClean="0">
                <a:solidFill>
                  <a:srgbClr val="00B050"/>
                </a:solidFill>
              </a:rPr>
              <a:t>о технологии </a:t>
            </a:r>
            <a:r>
              <a:rPr lang="en-US" sz="2400" b="1" dirty="0" smtClean="0">
                <a:solidFill>
                  <a:srgbClr val="00B050"/>
                </a:solidFill>
              </a:rPr>
              <a:t>CSS Grid</a:t>
            </a:r>
            <a:r>
              <a:rPr lang="ru-RU" sz="2400" b="1" dirty="0" smtClean="0">
                <a:solidFill>
                  <a:srgbClr val="00B050"/>
                </a:solidFill>
              </a:rPr>
              <a:t>.</a:t>
            </a:r>
            <a:endParaRPr lang="uk-UA" sz="2400" dirty="0">
              <a:solidFill>
                <a:srgbClr val="00B050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-24680" y="5858108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</a:t>
            </a:r>
            <a:r>
              <a:rPr lang="en-US" sz="2800" b="1" dirty="0" smtClean="0">
                <a:hlinkClick r:id="rId2"/>
              </a:rPr>
              <a:t>youtu.be/xIjWJW6hGuk</a:t>
            </a:r>
            <a:endParaRPr lang="uk-UA" sz="2800" b="1" dirty="0"/>
          </a:p>
        </p:txBody>
      </p:sp>
      <p:pic>
        <p:nvPicPr>
          <p:cNvPr id="1026" name="Picture 2" descr="Ð ÐµÐ·ÑÐ»ÑÑÐ°Ñ Ð¿Ð¾ÑÑÐºÑ Ð·Ð¾Ð±ÑÐ°Ð¶ÐµÐ½Ñ Ð·Ð° Ð·Ð°Ð¿Ð¸ÑÐ¾Ð¼ &quot;css grid layout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1681698"/>
            <a:ext cx="5544616" cy="36964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98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352584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332656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b="1" dirty="0" smtClean="0"/>
              <a:t>Система контроля версий </a:t>
            </a:r>
            <a:r>
              <a:rPr lang="en-US" sz="4000" b="1" dirty="0" err="1" smtClean="0"/>
              <a:t>Git</a:t>
            </a:r>
            <a:endParaRPr lang="ru-RU" sz="48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5661248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hlinkClick r:id="rId2"/>
              </a:rPr>
              <a:t>https://git-scm.com</a:t>
            </a:r>
            <a:r>
              <a:rPr lang="ru-RU" sz="3600" b="1" dirty="0" smtClean="0">
                <a:hlinkClick r:id="rId2"/>
              </a:rPr>
              <a:t>/</a:t>
            </a:r>
            <a:endParaRPr lang="ru-RU" sz="3600" b="1" dirty="0"/>
          </a:p>
        </p:txBody>
      </p:sp>
      <p:pic>
        <p:nvPicPr>
          <p:cNvPr id="1028" name="Picture 4" descr="https://git-scm.com/images/logos/downloads/Git-Logo-2Col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52" y="2276872"/>
            <a:ext cx="4680520" cy="195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39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07768" y="60932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uk-UA" dirty="0"/>
          </a:p>
        </p:txBody>
      </p:sp>
      <p:pic>
        <p:nvPicPr>
          <p:cNvPr id="10242" name="Picture 2" descr="https://raw.githubusercontent.com/lewagon/fullstack-images/master/frontend/profile-exampl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" t="13290" r="3301" b="1939"/>
          <a:stretch/>
        </p:blipFill>
        <p:spPr bwMode="auto">
          <a:xfrm>
            <a:off x="1513281" y="1281668"/>
            <a:ext cx="9165440" cy="48338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" y="40466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/>
              <a:t>И попробуйте сверстать при помощи </a:t>
            </a:r>
            <a:r>
              <a:rPr lang="en-US" sz="2800" b="1" dirty="0" err="1" smtClean="0"/>
              <a:t>FlexBox</a:t>
            </a:r>
            <a:r>
              <a:rPr lang="en-US" sz="2800" b="1" dirty="0" smtClean="0"/>
              <a:t> </a:t>
            </a:r>
            <a:r>
              <a:rPr lang="ru-RU" sz="2800" b="1" dirty="0" smtClean="0"/>
              <a:t>вот такой вот компонент….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88067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352584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0" y="5589240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hlinkClick r:id="rId2"/>
              </a:rPr>
              <a:t>https://github.com</a:t>
            </a:r>
            <a:r>
              <a:rPr lang="en-US" sz="4400" b="1" dirty="0" smtClean="0">
                <a:hlinkClick r:id="rId2"/>
              </a:rPr>
              <a:t>/</a:t>
            </a:r>
            <a:endParaRPr lang="uk-UA" sz="4400" b="1" dirty="0"/>
          </a:p>
        </p:txBody>
      </p:sp>
      <p:pic>
        <p:nvPicPr>
          <p:cNvPr id="2050" name="Picture 2" descr="http://pngimg.com/uploads/github/github_PNG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169" y="1340768"/>
            <a:ext cx="10161662" cy="410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0" y="332656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b="1" dirty="0" smtClean="0"/>
              <a:t>Хранилище </a:t>
            </a:r>
            <a:r>
              <a:rPr lang="ru-RU" sz="4000" b="1" dirty="0" err="1" smtClean="0"/>
              <a:t>репозиториев</a:t>
            </a:r>
            <a:r>
              <a:rPr lang="ru-RU" sz="4000" b="1" dirty="0" smtClean="0"/>
              <a:t> управляемых </a:t>
            </a:r>
            <a:r>
              <a:rPr lang="en-US" sz="4000" b="1" dirty="0" err="1" smtClean="0"/>
              <a:t>Git</a:t>
            </a:r>
            <a:r>
              <a:rPr lang="en-US" sz="4000" b="1" dirty="0" smtClean="0"/>
              <a:t>’</a:t>
            </a:r>
            <a:r>
              <a:rPr lang="ru-RU" sz="4000" b="1" dirty="0" smtClean="0"/>
              <a:t>ом</a:t>
            </a:r>
            <a:endParaRPr lang="ru-RU" sz="4800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93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 smtClean="0"/>
              <a:t>Наш план действий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51625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Номер слайда 36"/>
          <p:cNvSpPr txBox="1">
            <a:spLocks/>
          </p:cNvSpPr>
          <p:nvPr/>
        </p:nvSpPr>
        <p:spPr>
          <a:xfrm>
            <a:off x="11130706" y="625838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2551837"/>
            <a:ext cx="12192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5400" b="1" dirty="0" smtClean="0"/>
              <a:t>1. Локальное</a:t>
            </a:r>
            <a:r>
              <a:rPr lang="en-US" sz="5400" b="1" dirty="0" smtClean="0"/>
              <a:t> </a:t>
            </a:r>
            <a:r>
              <a:rPr lang="ru-RU" sz="5400" b="1" dirty="0" smtClean="0"/>
              <a:t>хранения </a:t>
            </a:r>
            <a:br>
              <a:rPr lang="ru-RU" sz="5400" b="1" dirty="0" smtClean="0"/>
            </a:br>
            <a:r>
              <a:rPr lang="ru-RU" sz="5400" b="1" dirty="0" smtClean="0"/>
              <a:t>и управление </a:t>
            </a:r>
            <a:r>
              <a:rPr lang="ru-RU" sz="5400" b="1" dirty="0" err="1" smtClean="0"/>
              <a:t>репозиторием</a:t>
            </a:r>
            <a:endParaRPr lang="uk-UA" sz="5400" b="1" dirty="0"/>
          </a:p>
        </p:txBody>
      </p:sp>
    </p:spTree>
    <p:extLst>
      <p:ext uri="{BB962C8B-B14F-4D97-AF65-F5344CB8AC3E}">
        <p14:creationId xmlns:p14="http://schemas.microsoft.com/office/powerpoint/2010/main" val="420868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Номер слайда 36"/>
          <p:cNvSpPr txBox="1">
            <a:spLocks/>
          </p:cNvSpPr>
          <p:nvPr/>
        </p:nvSpPr>
        <p:spPr>
          <a:xfrm>
            <a:off x="11130706" y="625838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2551837"/>
            <a:ext cx="12192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/>
              <a:t>2</a:t>
            </a:r>
            <a:r>
              <a:rPr lang="ru-RU" sz="5400" b="1" dirty="0" smtClean="0"/>
              <a:t>. </a:t>
            </a:r>
            <a:r>
              <a:rPr lang="ru-RU" sz="5400" b="1" dirty="0"/>
              <a:t>Выгрузка существующего </a:t>
            </a:r>
            <a:r>
              <a:rPr lang="ru-RU" sz="5400" b="1" dirty="0" err="1"/>
              <a:t>репозитория</a:t>
            </a:r>
            <a:r>
              <a:rPr lang="ru-RU" sz="5400" b="1" dirty="0"/>
              <a:t> на </a:t>
            </a:r>
            <a:r>
              <a:rPr lang="en-US" sz="5400" b="1" dirty="0" smtClean="0"/>
              <a:t>GitHub</a:t>
            </a:r>
            <a:endParaRPr lang="uk-UA" sz="5400" b="1" dirty="0"/>
          </a:p>
        </p:txBody>
      </p:sp>
    </p:spTree>
    <p:extLst>
      <p:ext uri="{BB962C8B-B14F-4D97-AF65-F5344CB8AC3E}">
        <p14:creationId xmlns:p14="http://schemas.microsoft.com/office/powerpoint/2010/main" val="38928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Номер слайда 36"/>
          <p:cNvSpPr txBox="1">
            <a:spLocks/>
          </p:cNvSpPr>
          <p:nvPr/>
        </p:nvSpPr>
        <p:spPr>
          <a:xfrm>
            <a:off x="11130706" y="625838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2551837"/>
            <a:ext cx="12192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 smtClean="0"/>
              <a:t>3</a:t>
            </a:r>
            <a:r>
              <a:rPr lang="ru-RU" sz="5400" b="1" dirty="0" smtClean="0"/>
              <a:t>. </a:t>
            </a:r>
            <a:r>
              <a:rPr lang="ru-RU" sz="5400" b="1" dirty="0"/>
              <a:t>Обновление </a:t>
            </a:r>
            <a:r>
              <a:rPr lang="ru-RU" sz="5400" b="1" dirty="0" err="1"/>
              <a:t>репозиториев</a:t>
            </a:r>
            <a:r>
              <a:rPr lang="ru-RU" sz="5400" b="1" dirty="0"/>
              <a:t> (локальное и на </a:t>
            </a:r>
            <a:r>
              <a:rPr lang="en-US" sz="5400" b="1" dirty="0"/>
              <a:t>GitHub</a:t>
            </a:r>
            <a:r>
              <a:rPr lang="ru-RU" sz="5400" b="1" dirty="0"/>
              <a:t>)</a:t>
            </a:r>
            <a:endParaRPr lang="uk-UA" sz="5400" b="1" dirty="0"/>
          </a:p>
        </p:txBody>
      </p:sp>
    </p:spTree>
    <p:extLst>
      <p:ext uri="{BB962C8B-B14F-4D97-AF65-F5344CB8AC3E}">
        <p14:creationId xmlns:p14="http://schemas.microsoft.com/office/powerpoint/2010/main" val="353618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Номер слайда 36"/>
          <p:cNvSpPr txBox="1">
            <a:spLocks/>
          </p:cNvSpPr>
          <p:nvPr/>
        </p:nvSpPr>
        <p:spPr>
          <a:xfrm>
            <a:off x="11130706" y="625838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2136339"/>
            <a:ext cx="12192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5400" b="1" dirty="0" smtClean="0"/>
              <a:t>4</a:t>
            </a:r>
            <a:r>
              <a:rPr lang="ru-RU" sz="5400" b="1" dirty="0"/>
              <a:t>. Клонирование </a:t>
            </a:r>
            <a:br>
              <a:rPr lang="ru-RU" sz="5400" b="1" dirty="0"/>
            </a:br>
            <a:r>
              <a:rPr lang="ru-RU" sz="5400" b="1" dirty="0"/>
              <a:t>существующего (своего</a:t>
            </a:r>
            <a:r>
              <a:rPr lang="ru-RU" sz="5400" b="1" dirty="0" smtClean="0"/>
              <a:t>)</a:t>
            </a:r>
            <a:br>
              <a:rPr lang="ru-RU" sz="5400" b="1" dirty="0" smtClean="0"/>
            </a:br>
            <a:r>
              <a:rPr lang="ru-RU" sz="5400" b="1" dirty="0" smtClean="0"/>
              <a:t> </a:t>
            </a:r>
            <a:r>
              <a:rPr lang="ru-RU" sz="5400" b="1" dirty="0" err="1"/>
              <a:t>репозитория</a:t>
            </a:r>
            <a:endParaRPr lang="uk-UA" sz="5400" b="1" dirty="0"/>
          </a:p>
        </p:txBody>
      </p:sp>
    </p:spTree>
    <p:extLst>
      <p:ext uri="{BB962C8B-B14F-4D97-AF65-F5344CB8AC3E}">
        <p14:creationId xmlns:p14="http://schemas.microsoft.com/office/powerpoint/2010/main" val="251097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Номер слайда 36"/>
          <p:cNvSpPr txBox="1">
            <a:spLocks/>
          </p:cNvSpPr>
          <p:nvPr/>
        </p:nvSpPr>
        <p:spPr>
          <a:xfrm>
            <a:off x="11130706" y="625838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1556792"/>
            <a:ext cx="12192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5400" b="1" dirty="0" smtClean="0"/>
              <a:t>5</a:t>
            </a:r>
            <a:r>
              <a:rPr lang="ru-RU" sz="5400" b="1" dirty="0"/>
              <a:t>. Клонирование </a:t>
            </a:r>
            <a:br>
              <a:rPr lang="ru-RU" sz="5400" b="1" dirty="0"/>
            </a:br>
            <a:r>
              <a:rPr lang="ru-RU" sz="5400" b="1" dirty="0"/>
              <a:t>существующего (чужого) </a:t>
            </a:r>
            <a:r>
              <a:rPr lang="ru-RU" sz="5400" b="1" dirty="0" smtClean="0"/>
              <a:t/>
            </a:r>
            <a:br>
              <a:rPr lang="ru-RU" sz="5400" b="1" dirty="0" smtClean="0"/>
            </a:br>
            <a:r>
              <a:rPr lang="ru-RU" sz="5400" b="1" dirty="0" err="1" smtClean="0"/>
              <a:t>репозитория</a:t>
            </a:r>
            <a:r>
              <a:rPr lang="ru-RU" sz="5400" b="1" dirty="0" smtClean="0"/>
              <a:t> </a:t>
            </a:r>
            <a:r>
              <a:rPr lang="ru-RU" sz="5400" b="1" dirty="0"/>
              <a:t>/ Создание </a:t>
            </a:r>
            <a: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  <a:t>Fork</a:t>
            </a:r>
            <a:r>
              <a:rPr lang="en-US" sz="5400" b="1" dirty="0"/>
              <a:t>’</a:t>
            </a:r>
            <a:r>
              <a:rPr lang="ru-RU" sz="5400" b="1" dirty="0"/>
              <a:t>а</a:t>
            </a:r>
            <a:endParaRPr lang="uk-UA" sz="54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994479" y="5013176"/>
            <a:ext cx="9494009" cy="646331"/>
          </a:xfrm>
          <a:prstGeom prst="rect">
            <a:avLst/>
          </a:prstGeom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sz="3600" b="1" dirty="0">
                <a:hlinkClick r:id="rId2"/>
              </a:rPr>
              <a:t>https://</a:t>
            </a:r>
            <a:r>
              <a:rPr lang="en-US" sz="3600" b="1" dirty="0" smtClean="0">
                <a:hlinkClick r:id="rId2"/>
              </a:rPr>
              <a:t>github.com/filebase-xyz/demo-template</a:t>
            </a:r>
            <a:endParaRPr lang="ru-RU" sz="3600" b="1" dirty="0"/>
          </a:p>
        </p:txBody>
      </p:sp>
    </p:spTree>
    <p:extLst>
      <p:ext uri="{BB962C8B-B14F-4D97-AF65-F5344CB8AC3E}">
        <p14:creationId xmlns:p14="http://schemas.microsoft.com/office/powerpoint/2010/main" val="352164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6792</TotalTime>
  <Words>224</Words>
  <Application>Microsoft Office PowerPoint</Application>
  <PresentationFormat>Широкоэкранный</PresentationFormat>
  <Paragraphs>48</Paragraphs>
  <Slides>20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4" baseType="lpstr">
      <vt:lpstr>Arial</vt:lpstr>
      <vt:lpstr>Calibri</vt:lpstr>
      <vt:lpstr>Segoe UI Semibold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914</cp:revision>
  <dcterms:created xsi:type="dcterms:W3CDTF">2014-11-20T09:08:59Z</dcterms:created>
  <dcterms:modified xsi:type="dcterms:W3CDTF">2020-10-11T16:37:12Z</dcterms:modified>
</cp:coreProperties>
</file>